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91" r:id="rId9"/>
    <p:sldId id="292" r:id="rId10"/>
    <p:sldId id="293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5" r:id="rId24"/>
    <p:sldId id="278" r:id="rId25"/>
    <p:sldId id="279" r:id="rId26"/>
    <p:sldId id="297" r:id="rId27"/>
    <p:sldId id="281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4" r:id="rId39"/>
    <p:sldId id="295" r:id="rId40"/>
    <p:sldId id="296" r:id="rId41"/>
    <p:sldId id="298" r:id="rId42"/>
    <p:sldId id="29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4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5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19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96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8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3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2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3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3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34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02C14-D81B-4A52-961F-C3546F4D91B0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5D1B8-1939-4D3B-A1F7-774437EE9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7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3.94:8002/ch05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3.94:8002/ch05/tupyo/A_01.jsp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68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insertDB.jsp</a:t>
            </a:r>
            <a:r>
              <a:rPr lang="en-US" altLang="ko-KR" dirty="0" smtClean="0"/>
              <a:t> (3)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85" y="3957416"/>
            <a:ext cx="6452454" cy="2900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822624"/>
            <a:ext cx="6329249" cy="2834976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 rot="1976571">
            <a:off x="5658339" y="3507692"/>
            <a:ext cx="453293" cy="299816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2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inputForm2.html (1)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5888" b="65473"/>
          <a:stretch/>
        </p:blipFill>
        <p:spPr>
          <a:xfrm>
            <a:off x="0" y="1875693"/>
            <a:ext cx="7401590" cy="38373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-1" t="35127" r="51859" b="19089"/>
          <a:stretch/>
        </p:blipFill>
        <p:spPr>
          <a:xfrm>
            <a:off x="7435848" y="937846"/>
            <a:ext cx="4756152" cy="571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2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inputForm2.html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22" y="1512887"/>
            <a:ext cx="91630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1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showREC.jsp</a:t>
            </a:r>
            <a:r>
              <a:rPr lang="en-US" altLang="ko-KR" dirty="0" smtClean="0"/>
              <a:t> (1)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8432" b="75920"/>
          <a:stretch/>
        </p:blipFill>
        <p:spPr>
          <a:xfrm>
            <a:off x="3552579" y="0"/>
            <a:ext cx="8458912" cy="687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5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showREC.jsp</a:t>
            </a:r>
            <a:r>
              <a:rPr lang="en-US" altLang="ko-KR" dirty="0" smtClean="0"/>
              <a:t> (2)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4050" r="8432" b="50802"/>
          <a:stretch/>
        </p:blipFill>
        <p:spPr>
          <a:xfrm>
            <a:off x="4113583" y="0"/>
            <a:ext cx="8078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2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showREC.jsp</a:t>
            </a:r>
            <a:r>
              <a:rPr lang="en-US" altLang="ko-KR" dirty="0" smtClean="0"/>
              <a:t> (3)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49106" r="8432" b="19544"/>
          <a:stretch/>
        </p:blipFill>
        <p:spPr>
          <a:xfrm>
            <a:off x="4978399" y="0"/>
            <a:ext cx="6506308" cy="68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showREC.jsp</a:t>
            </a:r>
            <a:r>
              <a:rPr lang="en-US" altLang="ko-KR" dirty="0" smtClean="0"/>
              <a:t> (4)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1917747"/>
            <a:ext cx="5528166" cy="2784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20" y="1917747"/>
            <a:ext cx="6388099" cy="28946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54" y="1578225"/>
            <a:ext cx="4171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테이블에 존재하는 해당 학번의 레코드가 존재하는 경우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07920" y="1530316"/>
            <a:ext cx="4533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테이블에 존재하는 해당 학번의 레코드가 존재하지 않는 경우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142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91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updateDB.jsp</a:t>
            </a:r>
            <a:r>
              <a:rPr lang="en-US" altLang="ko-KR" dirty="0" smtClean="0"/>
              <a:t> (1)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67234"/>
          <a:stretch/>
        </p:blipFill>
        <p:spPr>
          <a:xfrm>
            <a:off x="577112" y="933938"/>
            <a:ext cx="11614888" cy="59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3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91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updateDB.jsp</a:t>
            </a:r>
            <a:r>
              <a:rPr lang="en-US" altLang="ko-KR" dirty="0" smtClean="0"/>
              <a:t> (2)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2853" b="23532"/>
          <a:stretch/>
        </p:blipFill>
        <p:spPr>
          <a:xfrm>
            <a:off x="2705101" y="417122"/>
            <a:ext cx="9486900" cy="64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91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updateDB.jsp</a:t>
            </a:r>
            <a:r>
              <a:rPr lang="en-US" altLang="ko-KR" dirty="0" smtClean="0"/>
              <a:t> (3)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551" y="1861169"/>
            <a:ext cx="6165185" cy="48513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5" y="1861169"/>
            <a:ext cx="5875796" cy="30664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55753" y="4432300"/>
            <a:ext cx="768547" cy="31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820601" y="3708400"/>
            <a:ext cx="469900" cy="4191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5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성적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342956" y="3736704"/>
            <a:ext cx="35060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http://192.168.23.94:8002/ch05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373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deleteDB.jsp</a:t>
            </a:r>
            <a:r>
              <a:rPr lang="en-US" altLang="ko-KR" dirty="0" smtClean="0"/>
              <a:t> (1)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885392"/>
            <a:ext cx="11811000" cy="59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deleteDB.jsp</a:t>
            </a:r>
            <a:r>
              <a:rPr lang="en-US" altLang="ko-KR" dirty="0" smtClean="0"/>
              <a:t>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822624"/>
            <a:ext cx="5330825" cy="27237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204" y="3954492"/>
            <a:ext cx="5330825" cy="26764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029" y="1498712"/>
            <a:ext cx="4458295" cy="321627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4412354">
            <a:off x="3915601" y="3496635"/>
            <a:ext cx="469900" cy="4191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9372216">
            <a:off x="7390246" y="3436053"/>
            <a:ext cx="469900" cy="4191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8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intro.jsp</a:t>
            </a:r>
            <a:r>
              <a:rPr lang="en-US" altLang="ko-KR" dirty="0" smtClean="0"/>
              <a:t> (1)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93458"/>
            <a:ext cx="9667875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2566200"/>
            <a:ext cx="9339629" cy="42918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78300" y="1219200"/>
            <a:ext cx="3179762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657254" y="19345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Index.html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57254" y="2553500"/>
            <a:ext cx="101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intro.jsp</a:t>
            </a:r>
            <a:endParaRPr lang="ko-KR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434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intro.jsp</a:t>
            </a:r>
            <a:r>
              <a:rPr lang="en-US" altLang="ko-KR" dirty="0" smtClean="0"/>
              <a:t> (2)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862137"/>
            <a:ext cx="91344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8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투표 프로그램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72520" y="3783595"/>
            <a:ext cx="5046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192.168.23.94:8002/ch05/tupyo/A_01.jsp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80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754" y="4532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테이블 생성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88" y="1031632"/>
            <a:ext cx="6803617" cy="40223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32" y="5553319"/>
            <a:ext cx="3038475" cy="800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07" y="5519981"/>
            <a:ext cx="31337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5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r="19862" b="73244"/>
          <a:stretch/>
        </p:blipFill>
        <p:spPr>
          <a:xfrm>
            <a:off x="1447799" y="1011240"/>
            <a:ext cx="10673993" cy="5846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54" y="453292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A_01.jsp (1)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목록 조회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7139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6604" r="19862" b="44112"/>
          <a:stretch/>
        </p:blipFill>
        <p:spPr>
          <a:xfrm>
            <a:off x="1524001" y="462509"/>
            <a:ext cx="10668000" cy="63954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754" y="453292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A_01.jsp (2)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목록 조회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4910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5964" r="13092" b="14629"/>
          <a:stretch/>
        </p:blipFill>
        <p:spPr>
          <a:xfrm>
            <a:off x="990600" y="1052166"/>
            <a:ext cx="10458450" cy="5805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754" y="453292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A_01.jsp (3)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목록 조회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14370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29" y="1476375"/>
            <a:ext cx="10723983" cy="455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54" y="453292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A_01.jsp (4)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목록 조회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0155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291" b="57766"/>
          <a:stretch/>
        </p:blipFill>
        <p:spPr>
          <a:xfrm>
            <a:off x="3390889" y="1"/>
            <a:ext cx="86487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54" y="453292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allViewDB.jsp</a:t>
            </a:r>
            <a:r>
              <a:rPr lang="en-US" altLang="ko-KR" dirty="0" smtClean="0"/>
              <a:t> (1)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페이징</a:t>
            </a:r>
            <a:r>
              <a:rPr lang="ko-KR" altLang="en-US" dirty="0" smtClean="0"/>
              <a:t> 처리 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성적 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등수 추가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85846" y="3063631"/>
            <a:ext cx="5330092" cy="992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13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82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A_02.jsp (1)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후보 삭제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31" y="0"/>
            <a:ext cx="9761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3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A_02.jsp (2)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952500"/>
            <a:ext cx="4801114" cy="2038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9" y="4044652"/>
            <a:ext cx="4821113" cy="2041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34" y="952500"/>
            <a:ext cx="6198246" cy="23968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364" y="4044652"/>
            <a:ext cx="6235316" cy="254079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400300" y="3349327"/>
            <a:ext cx="457200" cy="4606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3166149">
            <a:off x="5157443" y="3143546"/>
            <a:ext cx="457200" cy="4606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8858250" y="3236316"/>
            <a:ext cx="457200" cy="4606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31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A_03.jsp (1)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774252"/>
            <a:ext cx="10084512" cy="60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7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A_03.jsp (2)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8" y="1681162"/>
            <a:ext cx="5809947" cy="21764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8" y="4867274"/>
            <a:ext cx="5782037" cy="1123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36" y="2457233"/>
            <a:ext cx="5895764" cy="2543391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048000" y="4132113"/>
            <a:ext cx="457200" cy="4606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3824463">
            <a:off x="5926976" y="4039021"/>
            <a:ext cx="457200" cy="46067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26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B_01.jsp (1)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3557"/>
          <a:stretch/>
        </p:blipFill>
        <p:spPr>
          <a:xfrm>
            <a:off x="797169" y="963170"/>
            <a:ext cx="11394831" cy="57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3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B_01.jsp </a:t>
            </a:r>
            <a:r>
              <a:rPr lang="en-US" altLang="ko-KR" dirty="0" smtClean="0"/>
              <a:t>(2)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7311" b="23976"/>
          <a:stretch/>
        </p:blipFill>
        <p:spPr>
          <a:xfrm>
            <a:off x="1101969" y="1035056"/>
            <a:ext cx="10924467" cy="58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44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B_01.jsp </a:t>
            </a:r>
            <a:r>
              <a:rPr lang="en-US" altLang="ko-KR" dirty="0" smtClean="0"/>
              <a:t>(3)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906339"/>
            <a:ext cx="7597884" cy="25167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743" y="3423139"/>
            <a:ext cx="904125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93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B_02.jsp (1)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9658"/>
          <a:stretch/>
        </p:blipFill>
        <p:spPr>
          <a:xfrm>
            <a:off x="2580278" y="0"/>
            <a:ext cx="875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4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B_02.jsp (2)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899135"/>
            <a:ext cx="9144000" cy="2543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3314700"/>
            <a:ext cx="91630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3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r>
              <a:rPr lang="en-US" altLang="ko-KR" dirty="0" smtClean="0"/>
              <a:t>_01.jsp (1)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85" y="0"/>
            <a:ext cx="699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08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2142" r="6291" b="19658"/>
          <a:stretch/>
        </p:blipFill>
        <p:spPr>
          <a:xfrm>
            <a:off x="3463803" y="598192"/>
            <a:ext cx="8728197" cy="6259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54" y="453292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allViewDB.jsp</a:t>
            </a:r>
            <a:r>
              <a:rPr lang="en-US" altLang="ko-KR" dirty="0" smtClean="0"/>
              <a:t> (2)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페이징</a:t>
            </a:r>
            <a:r>
              <a:rPr lang="ko-KR" altLang="en-US" dirty="0" smtClean="0"/>
              <a:t> 처리 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성적 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등수 추가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46954" y="1336430"/>
            <a:ext cx="4243754" cy="265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82830" y="2899507"/>
            <a:ext cx="7760677" cy="3595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0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r>
              <a:rPr lang="en-US" altLang="ko-KR" dirty="0" smtClean="0"/>
              <a:t>_01.jsp (2)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4" y="966787"/>
            <a:ext cx="9163050" cy="4314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959" y="5108819"/>
            <a:ext cx="30765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0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r>
              <a:rPr lang="en-US" altLang="ko-KR" dirty="0" smtClean="0"/>
              <a:t>_02.jsp (1)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26040"/>
          <a:stretch/>
        </p:blipFill>
        <p:spPr>
          <a:xfrm>
            <a:off x="2922954" y="0"/>
            <a:ext cx="9153302" cy="685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r>
              <a:rPr lang="en-US" altLang="ko-KR" dirty="0" smtClean="0"/>
              <a:t>_02.jsp (2)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69" y="92758"/>
            <a:ext cx="9159631" cy="5307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" y="5400208"/>
            <a:ext cx="4347189" cy="14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54" y="453292"/>
            <a:ext cx="3211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allViewDB.jsp</a:t>
            </a:r>
            <a:r>
              <a:rPr lang="en-US" altLang="ko-KR" dirty="0" smtClean="0"/>
              <a:t> (3)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페이징</a:t>
            </a:r>
            <a:r>
              <a:rPr lang="ko-KR" altLang="en-US" dirty="0" smtClean="0"/>
              <a:t> 처리 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성적 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등수 추가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292" y="453292"/>
            <a:ext cx="8698523" cy="6288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800492" y="1110899"/>
            <a:ext cx="2391508" cy="5094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39199" y="6385169"/>
            <a:ext cx="679938" cy="34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8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1888" b="59465"/>
          <a:stretch/>
        </p:blipFill>
        <p:spPr>
          <a:xfrm>
            <a:off x="2757856" y="0"/>
            <a:ext cx="5302982" cy="6870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754" y="453292"/>
            <a:ext cx="2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inputForm1.html (1)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1826" r="56704" b="24444"/>
          <a:stretch/>
        </p:blipFill>
        <p:spPr>
          <a:xfrm>
            <a:off x="8060838" y="0"/>
            <a:ext cx="4045438" cy="68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226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inputForm1.html (2)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2" y="822624"/>
            <a:ext cx="11590581" cy="5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insertDB.jsp</a:t>
            </a:r>
            <a:r>
              <a:rPr lang="en-US" altLang="ko-KR" dirty="0" smtClean="0"/>
              <a:t> </a:t>
            </a:r>
            <a:r>
              <a:rPr lang="en-US" altLang="ko-KR" dirty="0" smtClean="0"/>
              <a:t>(1)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77" y="468236"/>
            <a:ext cx="10019323" cy="63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96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754" y="453292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insertDB.jsp</a:t>
            </a:r>
            <a:r>
              <a:rPr lang="en-US" altLang="ko-KR" dirty="0" smtClean="0"/>
              <a:t> (2)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303" b="13504"/>
          <a:stretch/>
        </p:blipFill>
        <p:spPr>
          <a:xfrm>
            <a:off x="2885065" y="0"/>
            <a:ext cx="9147763" cy="68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5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230</Words>
  <Application>Microsoft Office PowerPoint</Application>
  <PresentationFormat>와이드스크린</PresentationFormat>
  <Paragraphs>59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실습</vt:lpstr>
      <vt:lpstr>성적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투표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120</cp:revision>
  <dcterms:created xsi:type="dcterms:W3CDTF">2022-05-23T08:32:31Z</dcterms:created>
  <dcterms:modified xsi:type="dcterms:W3CDTF">2022-05-24T04:31:14Z</dcterms:modified>
</cp:coreProperties>
</file>